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9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8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>
        <p:scale>
          <a:sx n="73" d="100"/>
          <a:sy n="73" d="100"/>
        </p:scale>
        <p:origin x="-1542" y="66"/>
      </p:cViewPr>
      <p:guideLst>
        <p:guide orient="horz" pos="2178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5EB16-15CF-4775-AD3C-70C7017E4AB0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CAD4B-B160-44B8-9F36-13B55F4E4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BD3E9AE-1625-41FB-8E31-A7A8AB3D6983}" type="slidenum">
              <a:rPr lang="en-US" altLang="en-US" sz="1200" i="0">
                <a:latin typeface=".VnAristote" panose="020B7200000000000000" pitchFamily="34" charset="0"/>
              </a:rPr>
              <a:t>3</a:t>
            </a:fld>
            <a:endParaRPr lang="en-US" altLang="en-US" sz="1200" i="0">
              <a:latin typeface=".VnAristote" panose="020B7200000000000000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381000" y="20574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>
                <a:solidFill>
                  <a:schemeClr val="bg1"/>
                </a:solidFill>
                <a:latin typeface="VNI-Times" pitchFamily="2" charset="0"/>
              </a:rPr>
              <a:t>   </a:t>
            </a:r>
            <a:endParaRPr lang="en-US" altLang="en-US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15658" y="1102541"/>
            <a:ext cx="670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2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Tập viết</a:t>
            </a:r>
            <a:endParaRPr lang="en-US" altLang="en-US" sz="32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15658" y="1731191"/>
            <a:ext cx="8607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 Ă, Â</a:t>
            </a:r>
            <a:endParaRPr lang="en-US" altLang="en-US" sz="36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853858" y="431028"/>
            <a:ext cx="77692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 i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600" b="1" i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3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9" y="1066800"/>
            <a:ext cx="8029575" cy="313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1" y="4414684"/>
            <a:ext cx="8153400" cy="20621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Loa, nay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767820" cy="2405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895600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Âu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Lạc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6021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4196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Â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sang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smtClean="0">
                <a:solidFill>
                  <a:srgbClr val="FF0000"/>
                </a:solidFill>
                <a:latin typeface="HP001 5 hàng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 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sang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1"/>
            <a:ext cx="84582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200400"/>
            <a:ext cx="8077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277380"/>
            <a:ext cx="544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nào được viết hoa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729" y="4953000"/>
            <a:ext cx="595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729" y="5638800"/>
            <a:ext cx="8225329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553200" cy="533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1" y="607159"/>
            <a:ext cx="6172199" cy="3888641"/>
          </a:xfrm>
          <a:prstGeom prst="cloudCallou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3300"/>
            </a:solidFill>
          </a:ln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1"/>
            <a:ext cx="7239000" cy="5486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62200" y="304800"/>
            <a:ext cx="4953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4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viết</a:t>
            </a:r>
            <a:r>
              <a:rPr lang="en-US" sz="4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4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hoa</a:t>
            </a:r>
            <a:r>
              <a:rPr lang="en-US" sz="4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P001 4 hàng" pitchFamily="34" charset="0"/>
              </a:rPr>
              <a:t>A</a:t>
            </a:r>
            <a:r>
              <a:rPr lang="en-US" sz="4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4000" b="1" i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257675" y="3336429"/>
            <a:ext cx="46767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dừng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móc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dừng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4132263" y="1295400"/>
            <a:ext cx="501173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móc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2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dừng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kẻ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4287838" y="4955738"/>
            <a:ext cx="45434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Lia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4" name="Rectangle 61"/>
          <p:cNvSpPr>
            <a:spLocks noChangeArrowheads="1"/>
          </p:cNvSpPr>
          <p:nvPr/>
        </p:nvSpPr>
        <p:spPr bwMode="auto">
          <a:xfrm>
            <a:off x="1676400" y="1112838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i="0">
                <a:latin typeface=".VnAristote" panose="020B7200000000000000" pitchFamily="34" charset="0"/>
              </a:rPr>
              <a:t> </a:t>
            </a:r>
          </a:p>
        </p:txBody>
      </p:sp>
      <p:grpSp>
        <p:nvGrpSpPr>
          <p:cNvPr id="17415" name="Group 31"/>
          <p:cNvGrpSpPr/>
          <p:nvPr/>
        </p:nvGrpSpPr>
        <p:grpSpPr bwMode="auto">
          <a:xfrm>
            <a:off x="0" y="-38100"/>
            <a:ext cx="9164638" cy="6916738"/>
            <a:chOff x="0" y="-24"/>
            <a:chExt cx="5773" cy="4357"/>
          </a:xfrm>
        </p:grpSpPr>
        <p:pic>
          <p:nvPicPr>
            <p:cNvPr id="17420" name="Picture 3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3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34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35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6" name="Picture 4" descr="Ng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4707" r="83893" b="89458"/>
          <a:stretch>
            <a:fillRect/>
          </a:stretch>
        </p:blipFill>
        <p:spPr bwMode="auto">
          <a:xfrm>
            <a:off x="533400" y="2514600"/>
            <a:ext cx="3276600" cy="2932113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1233488" y="37338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.VnAristote" panose="020B7200000000000000" pitchFamily="34" charset="0"/>
                <a:sym typeface="Wingdings 2" panose="05020102010507070707" pitchFamily="18" charset="2"/>
              </a:rPr>
              <a:t></a:t>
            </a:r>
            <a:endParaRPr lang="en-US" altLang="en-US" sz="3600" i="0">
              <a:latin typeface=".VnAristote" panose="020B7200000000000000" pitchFamily="34" charset="0"/>
            </a:endParaRPr>
          </a:p>
        </p:txBody>
      </p:sp>
      <p:sp>
        <p:nvSpPr>
          <p:cNvPr id="2" name="Rectangle 68"/>
          <p:cNvSpPr>
            <a:spLocks noChangeArrowheads="1"/>
          </p:cNvSpPr>
          <p:nvPr/>
        </p:nvSpPr>
        <p:spPr bwMode="auto">
          <a:xfrm>
            <a:off x="2147888" y="2882900"/>
            <a:ext cx="671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.VnAristote" panose="020B7200000000000000" pitchFamily="34" charset="0"/>
                <a:sym typeface="Wingdings 2" panose="05020102010507070707" pitchFamily="18" charset="2"/>
              </a:rPr>
              <a:t></a:t>
            </a:r>
            <a:endParaRPr lang="en-US" altLang="en-US" sz="3600" i="0">
              <a:latin typeface=".VnAristote" panose="020B7200000000000000" pitchFamily="34" charset="0"/>
            </a:endParaRP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1570038" y="366395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3600" b="1" i="0">
                <a:solidFill>
                  <a:srgbClr val="FF0000"/>
                </a:solidFill>
                <a:latin typeface=".VnAristote" panose="020B7200000000000000" pitchFamily="34" charset="0"/>
                <a:sym typeface="Wingdings 2" panose="05020102010507070707" pitchFamily="18" charset="2"/>
              </a:rPr>
              <a:t></a:t>
            </a:r>
            <a:endParaRPr lang="en-US" altLang="en-US" sz="3600" i="0">
              <a:latin typeface=".VnAristot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77 0.00578 -0.00868 0 -0.01562 0.00347 C -0.02066 0.01018 -0.01944 0.01272 -0.02204 0.02082 C -0.02256 0.02267 -0.02395 0.02405 -0.02465 0.0259 C -0.02534 0.02752 -0.02552 0.02937 -0.02604 0.03122 C -0.02708 0.04094 -0.02864 0.0562 -0.02083 0.06221 C -0.01805 0.0643 -0.01475 0.06453 -0.0118 0.06568 C -0.00243 0.07516 0.00521 0.07239 0.01684 0.071 C 0.02448 0.0673 0.03056 0.06314 0.03629 0.05528 C 0.03855 0.04672 0.03994 0.04279 0.0441 0.03469 C 0.04497 0.03284 0.04671 0.02937 0.04671 0.02937 C 0.04931 0.01342 0.05035 0 0.05452 -0.01549 C 0.05591 -0.03561 0.05591 -0.02914 0.05973 -0.04324 C 0.06007 -0.04949 0.06025 -0.05596 0.06094 -0.06221 C 0.06181 -0.07007 0.06494 -0.07724 0.06615 -0.08487 C 0.06771 -0.09528 0.06684 -0.10545 0.07535 -0.10892 C 0.08421 -0.11702 0.08004 -0.11447 0.08698 -0.11771 C 0.09254 -0.12303 0.09011 -0.1228 0.09341 -0.1228 " pathEditMode="relative" ptsTypes="fffffffffffffffffA">
                                      <p:cBhvr>
                                        <p:cTn id="16" dur="5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12 0.01388 0.00382 0.04533 0.00261 0.05874 C 0.00226 0.06244 0 0.06915 0 0.06915 C 0.00035 0.09852 0.00052 0.12812 0.00122 0.15749 C 0.00191 0.18918 0.00018 0.19565 0.02344 0.19889 C 0.03629 0.19727 0.03976 0.19704 0.0467 0.1834 C 0.04722 0.18039 0.04722 0.17738 0.04809 0.17461 C 0.0507 0.16536 0.05452 0.16952 0.05452 0.15749 " pathEditMode="relative" ptsTypes="fffffffA">
                                      <p:cBhvr>
                                        <p:cTn id="3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29 -0.00301 0.01111 -0.00393 0.01944 -0.00509 C 0.03906 -0.0118 0.03072 -0.01087 0.04687 -0.00694 C 0.05781 -0.00763 0.07673 -0.00255 0.07673 -0.0155 " pathEditMode="relative" ptsTypes="fffA">
                                      <p:cBhvr>
                                        <p:cTn id="54" dur="20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155" grpId="0"/>
      <p:bldP spid="5179" grpId="0"/>
      <p:bldP spid="5188" grpId="0"/>
      <p:bldP spid="5188" grpId="1"/>
      <p:bldP spid="5188" grpId="2"/>
      <p:bldP spid="2" grpId="0"/>
      <p:bldP spid="2" grpId="1"/>
      <p:bldP spid="2" grpId="2"/>
      <p:bldP spid="5182" grpId="0"/>
      <p:bldP spid="5182" grpId="1"/>
      <p:bldP spid="518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" pitchFamily="34" charset="0"/>
                <a:cs typeface="Times New Roman" panose="02020603050405020304" pitchFamily="18" charset="0"/>
              </a:rPr>
              <a:t>Ă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5757"/>
            <a:ext cx="8653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P001 5 hàng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810001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936" y="2209800"/>
            <a:ext cx="4257737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 :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A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HP001 4 hàng" pitchFamily="34" charset="0"/>
                <a:cs typeface="Times New Roman" panose="02020603050405020304" pitchFamily="18" charset="0"/>
              </a:rPr>
              <a:t>A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115580"/>
            <a:ext cx="426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Content Placeholder 10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749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" pitchFamily="34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467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444" y="4537587"/>
            <a:ext cx="8239756" cy="9541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P001 4 hàng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HP001 4 hàng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" pitchFamily="34" charset="0"/>
                <a:cs typeface="Times New Roman" panose="02020603050405020304" pitchFamily="18" charset="0"/>
              </a:rPr>
              <a:t>Â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2004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2209800"/>
            <a:ext cx="51714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 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071" y="1371599"/>
            <a:ext cx="8563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Â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334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Â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10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2865" y="0"/>
            <a:ext cx="9193530" cy="6913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" pitchFamily="34" charset="0"/>
                <a:cs typeface="Times New Roman" panose="02020603050405020304" pitchFamily="18" charset="0"/>
              </a:rPr>
              <a:t>Â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" y="1343025"/>
            <a:ext cx="6948488" cy="2466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458200" cy="156600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43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8126"/>
            <a:ext cx="3218030" cy="2708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3129" y="2354997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Cong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ở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234226"/>
            <a:ext cx="5638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" pitchFamily="34" charset="0"/>
                <a:cs typeface="Times New Roman" panose="02020603050405020304" pitchFamily="18" charset="0"/>
              </a:rPr>
              <a:t>L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4" y="2091630"/>
            <a:ext cx="34290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3691" y="1676400"/>
            <a:ext cx="502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soắn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610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Bài viết có chữ hoa nào ? </vt:lpstr>
      <vt:lpstr>PowerPoint Presentation</vt:lpstr>
      <vt:lpstr>Quan sát nhận xét chữ hoa Ă</vt:lpstr>
      <vt:lpstr>Cách viết chữ hoa Ă:</vt:lpstr>
      <vt:lpstr>Quan sát nhận xét chữ hoa Â</vt:lpstr>
      <vt:lpstr>Cách viết chữ hoa Â:</vt:lpstr>
      <vt:lpstr>Quan sát nhận xét chữ hoa L:</vt:lpstr>
      <vt:lpstr>Cách viết chữ hoa L:</vt:lpstr>
      <vt:lpstr>PowerPoint Presentation</vt:lpstr>
      <vt:lpstr>PowerPoint Presentation</vt:lpstr>
      <vt:lpstr>PowerPoint Presentation</vt:lpstr>
      <vt:lpstr>Thực hành viết vở 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14 tháng 09 năm 2021</dc:title>
  <dc:creator>Dell Latitude</dc:creator>
  <cp:lastModifiedBy>Windows User</cp:lastModifiedBy>
  <cp:revision>27</cp:revision>
  <dcterms:created xsi:type="dcterms:W3CDTF">2006-08-16T00:00:00Z</dcterms:created>
  <dcterms:modified xsi:type="dcterms:W3CDTF">2021-09-26T09:33:11Z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EB9918B637FD44ED9B37FD8D68AB24E6</vt:lpwstr>
  </property>
  <property fmtid="{D5CDD505-2E9C-101B-9397-08002B2CF9AE}" pid="3" name="KSOProductBuildVer">
    <vt:lpwstr>1033-11.2.0.10296</vt:lpwstr>
  </property>
</Properties>
</file>